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15"/>
  </p:notesMasterIdLst>
  <p:handoutMasterIdLst>
    <p:handoutMasterId r:id="rId16"/>
  </p:handoutMasterIdLst>
  <p:sldIdLst>
    <p:sldId id="842" r:id="rId2"/>
    <p:sldId id="292" r:id="rId3"/>
    <p:sldId id="284" r:id="rId4"/>
    <p:sldId id="838" r:id="rId5"/>
    <p:sldId id="855" r:id="rId6"/>
    <p:sldId id="856" r:id="rId7"/>
    <p:sldId id="858" r:id="rId8"/>
    <p:sldId id="843" r:id="rId9"/>
    <p:sldId id="859" r:id="rId10"/>
    <p:sldId id="846" r:id="rId11"/>
    <p:sldId id="860" r:id="rId12"/>
    <p:sldId id="851" r:id="rId13"/>
    <p:sldId id="290" r:id="rId14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olchain" id="{DCE2C600-7AA2-2046-A1FB-416524A14BC5}">
          <p14:sldIdLst>
            <p14:sldId id="842"/>
            <p14:sldId id="292"/>
            <p14:sldId id="284"/>
            <p14:sldId id="838"/>
            <p14:sldId id="855"/>
            <p14:sldId id="856"/>
            <p14:sldId id="858"/>
            <p14:sldId id="843"/>
            <p14:sldId id="859"/>
            <p14:sldId id="846"/>
            <p14:sldId id="860"/>
            <p14:sldId id="85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34D"/>
    <a:srgbClr val="3083C9"/>
    <a:srgbClr val="122F48"/>
    <a:srgbClr val="1B5A85"/>
    <a:srgbClr val="2173AD"/>
    <a:srgbClr val="2684C7"/>
    <a:srgbClr val="746859"/>
    <a:srgbClr val="625647"/>
    <a:srgbClr val="F2F0EE"/>
    <a:srgbClr val="494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 autoAdjust="0"/>
    <p:restoredTop sz="79775"/>
  </p:normalViewPr>
  <p:slideViewPr>
    <p:cSldViewPr snapToGrid="0">
      <p:cViewPr>
        <p:scale>
          <a:sx n="75" d="100"/>
          <a:sy n="75" d="100"/>
        </p:scale>
        <p:origin x="976" y="656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6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A1B57-EE7A-4428-9C75-7467DECC123D}" type="datetimeFigureOut">
              <a:rPr lang="de-DE" smtClean="0"/>
              <a:t>27.09.19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6352C-4E68-43EF-B9EF-55D0032ECC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444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26B5-246B-428F-87A6-0A6663AEBAA6}" type="datetimeFigureOut">
              <a:rPr lang="de-DE" smtClean="0"/>
              <a:t>27.09.19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1351-2CD1-4817-BE03-4B15052D66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78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marL="0" marR="0" lvl="0" indent="0" algn="r" defTabSz="9889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D29D5-EFF4-4BAA-A4CB-43691B25D5A5}" type="slidenum"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89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889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10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Ein bisschen schön labern wie gut wir unsere Probleme gelöst haben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Zeitmangel durch Prüfungen, Urlaub, Praxisaufgaben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Aufgabenverteilung möglichst Unabhängig gestalten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Absprachen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schwierige Absprache durch Urlaube und Aufenthalt in verschiedenen Städten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Nutzung von Skype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Arbeit im Team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Aufgabenverteilung =&gt;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Projektmanagment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Soziales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kleine Streitigkeiten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Konfliktmanagment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843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11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8196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164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238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Kurze Vorstellung =&gt; Wunsch von Hara</a:t>
            </a:r>
          </a:p>
        </p:txBody>
      </p:sp>
    </p:spTree>
    <p:extLst>
      <p:ext uri="{BB962C8B-B14F-4D97-AF65-F5344CB8AC3E}">
        <p14:creationId xmlns:p14="http://schemas.microsoft.com/office/powerpoint/2010/main" val="8958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14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4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55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5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59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6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753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7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52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8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Renick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Büttner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Git-Repo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Initialisierung, Reviews,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Merge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-Konflikte lösen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Projektmangament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-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Webdevelopment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Aufgaben Definition und Verteilung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des Prototyps/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Mookups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Projektidee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Jonas Wagner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Frontend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CSS und JS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Google SSO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Blackbox-Tests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Erweiterung um kleinere Features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Sebastian Walter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und Umsetzung der Icons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Navigation, Button, Schnelleditierungsmenü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Diagramme (Klassendiagramm)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Design und Mini-CD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Schriftarten,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Farbtheme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festlegen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Logo und Schriftzug entwerfen und umsetzen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Dokumentation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Präsentation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Sprechanteile und Themen festlegen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Formatierung und Layout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77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9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01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13F79-50D4-C24D-8A9D-A303B37DD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EDE04F-1F17-1F4D-92DB-8A3DE9932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03AE50-5A97-E64C-A793-8A805E8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C506E-ED9B-C842-8D7F-7AD4C9D6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BB794C-E65E-B14D-AB4C-DE606B8B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78730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76C6D-E5B0-DE4F-AEBE-F9A897C0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0B390F-83FC-974A-AB63-F20AC34FD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B73170-AA7B-4345-9E01-B34398ED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CFE91-3E4B-8F44-B3D1-11BA7705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A69CCC-0629-6D43-986C-16FDEE7D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65927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314A67D-8B20-1542-BF1E-07801DB60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B52BB3-F5A3-3E41-8CA9-2EEE3CAEF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2804F-3563-194B-A75B-52105C5F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9F2F1F-1654-644C-8881-F850776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A13DB5-9C0F-9940-B9B9-3C456917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4264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77430-AF77-6F4F-9C0D-8879232E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495765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F6E0F-F3B0-0641-BDD3-CF7E1929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8B745-74B9-8A43-A641-1167F7E1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5039B9-E145-BD48-8FF1-4E48ACD9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36763D-4552-CD40-9DB3-F2C40A36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2F0AD-7476-0943-A944-030E63CA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49690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608D3-380E-EA46-90F1-07516D03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51CED1-72B3-D54F-AA60-0ABB93F92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FF2CE-05A6-7A45-9C34-1D586B4F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9273F9-73D9-F144-AA97-8F45E8C3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9E0A5C-B94E-C247-B21B-A5A8DE2D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139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DE8A2-6089-1D4B-AABA-2AC8C9EF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4100D-7FB0-A345-8B93-2A5673FEE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699907-5619-994D-81D8-754015F73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44B837-38BB-8749-AD58-2A3038CF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137CBE-C4D2-3E4D-9FE6-E6259988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085287-F90B-6343-9806-9488188D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27109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E538-88E3-874C-B9CA-298EC9BB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1233F0-204A-9143-A7C7-789B45054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127286-BBA8-084E-A249-382232ECF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D508B7-31B6-0340-AD3F-70F5DD58A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1A79F9-AEEA-834B-A705-C596CF250C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634946-E678-C842-AF0E-EE8A27D5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995AE6-0633-2C45-9FE0-4041C280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C28DCCF-8555-5D4B-9C83-FDD481AB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4562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88316-4135-3D44-857B-6447130C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B35F0A-1534-5144-A772-E68DE779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705EF-32DB-F04A-B89E-39012EC3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8C8876-1F2C-BD40-94A1-A190B57B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2445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1B9B715-A945-C04D-BEAF-2A8AEA6E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3C4B30-72E6-E041-A1A7-75685AEA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FF6BC-47AC-074A-B8A6-394BF08C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96519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D4729-09CD-3048-BF39-40043D49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17419-2A24-1044-AA36-5C070277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1B9D21-A44E-F84F-969C-157CEE254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792D6D-53A9-4946-8772-D1073B45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159EA0-B0FF-0343-9E09-B113D918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55C88-81B0-1240-88D4-A390B16A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74040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2AF96-347D-E947-89CA-84502AC9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13B8F03-D9A6-FB4D-B434-CACBB2300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AC768B-5FDB-904D-A46D-6DC9D83D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C73429-D9EC-7C43-9A5F-D4C7BAA8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F3CF97-E602-4F4B-9E7A-5B95DDCA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4CEBEE-B2BB-6F40-B2FE-C9F654EC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668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5B2B36-7959-0047-AC83-6380CCC4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D02B7-244C-4A4F-A9A7-E5B88EF7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F4E450-7D6A-2846-90D4-569665EDD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C52C9B-B15F-914D-973B-1D5E552E7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C89D6B-3975-C34A-B86A-D1E131C4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fld id="{12DF98A7-AE68-F146-B173-80A378F465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853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6" r:id="rId12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0" i="0" kern="1200">
          <a:solidFill>
            <a:srgbClr val="1B5A85"/>
          </a:solidFill>
          <a:latin typeface="Saira SemiCondense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173AD"/>
            </a:gs>
            <a:gs pos="46000">
              <a:srgbClr val="2173AD"/>
            </a:gs>
            <a:gs pos="99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000" b="0" i="0" u="none" strike="noStrike" kern="1200" cap="none" spc="-300" normalizeH="0" baseline="0" noProof="0" dirty="0">
              <a:ln>
                <a:noFill/>
              </a:ln>
              <a:solidFill>
                <a:srgbClr val="F2F0EE"/>
              </a:solidFill>
              <a:effectLst/>
              <a:uLnTx/>
              <a:uFillTx/>
              <a:latin typeface="FagoNoRegularTf-Roman" pitchFamily="50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8806A2-CA8F-1F47-B6B9-90D0ADE05545}"/>
              </a:ext>
            </a:extLst>
          </p:cNvPr>
          <p:cNvSpPr>
            <a:spLocks noChangeAspect="1"/>
          </p:cNvSpPr>
          <p:nvPr/>
        </p:nvSpPr>
        <p:spPr>
          <a:xfrm>
            <a:off x="4636375" y="3429000"/>
            <a:ext cx="2919250" cy="2919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D51765-9213-AF41-B83A-2F353F5EB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3850" y="1266825"/>
            <a:ext cx="9004300" cy="1790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4DE9DD-FAEF-2D4E-99E7-DA53A0615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4249" y="3680748"/>
            <a:ext cx="1603502" cy="24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803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Absprachen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Arbeit im Team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Soziales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A936E0-148B-B84A-8362-CD68180C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10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5D43F8-4658-6C46-825B-CF55D0C3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1137802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36950" y="3301649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82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11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70317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2298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21237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803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Kalender besser studieren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E-Mails senden üben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Milestones planen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CC2FE0-83B0-1349-B0B0-EF5A7186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DF98A7-AE68-F146-B173-80A378F4652F}" type="slidenum">
              <a:rPr lang="de-DE" smtClean="0"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9A75F-1A94-CF4F-96D6-3196B06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936285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2684C7"/>
            </a:gs>
            <a:gs pos="46000">
              <a:srgbClr val="2173AD"/>
            </a:gs>
            <a:gs pos="100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lvl="0" algn="ctr">
              <a:lnSpc>
                <a:spcPct val="75000"/>
              </a:lnSpc>
            </a:pPr>
            <a:r>
              <a:rPr lang="de-DE" sz="6000" spc="-300" dirty="0">
                <a:solidFill>
                  <a:srgbClr val="F2F0EE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Eure Fragen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48D2131-EBB1-A342-99D4-64F2EAE04CF0}"/>
              </a:ext>
            </a:extLst>
          </p:cNvPr>
          <p:cNvGrpSpPr>
            <a:grpSpLocks noChangeAspect="1"/>
          </p:cNvGrpSpPr>
          <p:nvPr/>
        </p:nvGrpSpPr>
        <p:grpSpPr>
          <a:xfrm>
            <a:off x="5474040" y="5168437"/>
            <a:ext cx="1243919" cy="1243886"/>
            <a:chOff x="5714665" y="4810896"/>
            <a:chExt cx="762669" cy="76264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AABAC7-6C1D-1541-BBF1-EE4930AEE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4665" y="4810896"/>
              <a:ext cx="762669" cy="7626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54B5B37-5172-AC48-B73C-AA6A864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85011" y="4875737"/>
              <a:ext cx="421976" cy="632965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B1059D-3287-8A40-ACB3-95D8F66D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13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B739FA-A84B-7245-9400-CB3616B1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20498926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F438728-F2C9-614F-BC27-7BC5968FE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36994"/>
            <a:ext cx="12233066" cy="81890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1647170"/>
            <a:ext cx="4114795" cy="1004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540000" tIns="360000" rIns="360000" bIns="288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8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Vorstellung: OOP-Projekt</a:t>
            </a:r>
          </a:p>
        </p:txBody>
      </p:sp>
      <p:sp>
        <p:nvSpPr>
          <p:cNvPr id="10" name="Rechteck 9"/>
          <p:cNvSpPr/>
          <p:nvPr/>
        </p:nvSpPr>
        <p:spPr>
          <a:xfrm>
            <a:off x="7079431" y="5157192"/>
            <a:ext cx="5112569" cy="1064423"/>
          </a:xfrm>
          <a:prstGeom prst="rect">
            <a:avLst/>
          </a:prstGeom>
          <a:solidFill>
            <a:schemeClr val="bg1"/>
          </a:solidFill>
          <a:ln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de-DE" sz="5400" spc="-150" dirty="0">
                <a:solidFill>
                  <a:srgbClr val="1B5A85"/>
                </a:solidFill>
                <a:latin typeface="Saira SemiCondensed Medium" pitchFamily="2" charset="77"/>
              </a:rPr>
              <a:t> Toolchain</a:t>
            </a:r>
          </a:p>
        </p:txBody>
      </p:sp>
    </p:spTree>
    <p:extLst>
      <p:ext uri="{BB962C8B-B14F-4D97-AF65-F5344CB8AC3E}">
        <p14:creationId xmlns:p14="http://schemas.microsoft.com/office/powerpoint/2010/main" val="4440126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27" y="1977907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24758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25456 4.44444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2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Entstand aus dem Problem von „Tool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mess</a:t>
            </a: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Werkzeug in einem Unternehmen organisieren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Web-App: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Gebaut in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Laravel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CC2FE0-83B0-1349-B0B0-EF5A7186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DF98A7-AE68-F146-B173-80A378F4652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9A75F-1A94-CF4F-96D6-3196B06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1366673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5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202EDE9-8B8E-4A47-88B7-9AA17B4CB944}"/>
              </a:ext>
            </a:extLst>
          </p:cNvPr>
          <p:cNvGrpSpPr/>
          <p:nvPr/>
        </p:nvGrpSpPr>
        <p:grpSpPr>
          <a:xfrm>
            <a:off x="-213842" y="-558460"/>
            <a:ext cx="12619684" cy="7599340"/>
            <a:chOff x="-50132" y="-444160"/>
            <a:chExt cx="12292263" cy="740217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C0EDDB8-1D22-784A-8131-33F9C34B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710" y="592938"/>
              <a:ext cx="7997509" cy="4998443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9ABC988-1C9F-3143-9250-5F50CD88F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132" y="-444160"/>
              <a:ext cx="12292263" cy="7402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4283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6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9C3620-EF8E-0344-A2DD-F04C7559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16" y="511534"/>
            <a:ext cx="8200756" cy="51254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5DCB6AF-E3C8-E049-B58D-0269D7448C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1" b="1"/>
          <a:stretch/>
        </p:blipFill>
        <p:spPr>
          <a:xfrm>
            <a:off x="1999778" y="3123526"/>
            <a:ext cx="8223822" cy="25158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ABC988-1C9F-3143-9250-5F50CD88F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2" y="-558460"/>
            <a:ext cx="12619684" cy="7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638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36950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05234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535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-0.27917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uiExpand="1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7200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355B831-4D34-3B45-829D-3C4DCDD2B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099827"/>
              </p:ext>
            </p:extLst>
          </p:nvPr>
        </p:nvGraphicFramePr>
        <p:xfrm>
          <a:off x="278493" y="2796814"/>
          <a:ext cx="11635014" cy="329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8338">
                  <a:extLst>
                    <a:ext uri="{9D8B030D-6E8A-4147-A177-3AD203B41FA5}">
                      <a16:colId xmlns:a16="http://schemas.microsoft.com/office/drawing/2014/main" val="307489920"/>
                    </a:ext>
                  </a:extLst>
                </a:gridCol>
                <a:gridCol w="3878338">
                  <a:extLst>
                    <a:ext uri="{9D8B030D-6E8A-4147-A177-3AD203B41FA5}">
                      <a16:colId xmlns:a16="http://schemas.microsoft.com/office/drawing/2014/main" val="3209711562"/>
                    </a:ext>
                  </a:extLst>
                </a:gridCol>
                <a:gridCol w="3878338">
                  <a:extLst>
                    <a:ext uri="{9D8B030D-6E8A-4147-A177-3AD203B41FA5}">
                      <a16:colId xmlns:a16="http://schemas.microsoft.com/office/drawing/2014/main" val="18340187"/>
                    </a:ext>
                  </a:extLst>
                </a:gridCol>
              </a:tblGrid>
              <a:tr h="329374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1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Renick</a:t>
                      </a:r>
                      <a:r>
                        <a:rPr lang="de-DE" sz="2400" b="1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Büttner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Teamleitung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Webdevelopment</a:t>
                      </a:r>
                      <a:endParaRPr lang="de-DE" sz="2400" b="0" dirty="0">
                        <a:solidFill>
                          <a:srgbClr val="1B5A85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Backend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1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Jonas Wagner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Webdevelopment</a:t>
                      </a:r>
                      <a:endParaRPr lang="de-DE" sz="2400" b="0" dirty="0">
                        <a:solidFill>
                          <a:srgbClr val="1B5A85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Frontend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Testing</a:t>
                      </a: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und Bug Fixing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1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Sebastian Walter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Dokumentation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Grafiken und Design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Präsentation</a:t>
                      </a:r>
                      <a:endParaRPr lang="de-DE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863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3ACBEF-BF98-8D49-83AB-0DD236A8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8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F057AD-21AC-BE46-908E-CE7EAE2A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34263084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6950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9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554261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27747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0.22826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301</Words>
  <Application>Microsoft Macintosh PowerPoint</Application>
  <PresentationFormat>Breitbild</PresentationFormat>
  <Paragraphs>123</Paragraphs>
  <Slides>13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Arial</vt:lpstr>
      <vt:lpstr>Calibri</vt:lpstr>
      <vt:lpstr>FagoNoRegularTf-Roman</vt:lpstr>
      <vt:lpstr>Noto Sans</vt:lpstr>
      <vt:lpstr>Open Sans</vt:lpstr>
      <vt:lpstr>Saira SemiCondensed Medium</vt:lpstr>
      <vt:lpstr>Systemschrift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AndreasNickel</dc:creator>
  <cp:lastModifiedBy>Sebastian Walter</cp:lastModifiedBy>
  <cp:revision>172</cp:revision>
  <cp:lastPrinted>2019-05-16T09:24:56Z</cp:lastPrinted>
  <dcterms:created xsi:type="dcterms:W3CDTF">2013-06-04T12:13:40Z</dcterms:created>
  <dcterms:modified xsi:type="dcterms:W3CDTF">2019-09-27T18:06:02Z</dcterms:modified>
</cp:coreProperties>
</file>